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63" r:id="rId6"/>
    <p:sldId id="264" r:id="rId7"/>
    <p:sldId id="261" r:id="rId8"/>
    <p:sldId id="265" r:id="rId9"/>
    <p:sldId id="262" r:id="rId10"/>
    <p:sldId id="257" r:id="rId11"/>
    <p:sldId id="256" r:id="rId12"/>
    <p:sldId id="260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4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78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7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76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50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25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0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41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96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21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79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90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3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67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2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9AB8E4-58E7-4148-8D17-201D59C86CF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7D90-0A22-4339-B761-F17ACB4C5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70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96240"/>
            <a:ext cx="64922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736600"/>
            <a:ext cx="9570720" cy="5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50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3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5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28" y="807720"/>
            <a:ext cx="6802332" cy="5430203"/>
          </a:xfrm>
        </p:spPr>
      </p:pic>
    </p:spTree>
    <p:extLst>
      <p:ext uri="{BB962C8B-B14F-4D97-AF65-F5344CB8AC3E}">
        <p14:creationId xmlns:p14="http://schemas.microsoft.com/office/powerpoint/2010/main" val="810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63880"/>
            <a:ext cx="6522720" cy="5613083"/>
          </a:xfrm>
        </p:spPr>
      </p:pic>
    </p:spTree>
    <p:extLst>
      <p:ext uri="{BB962C8B-B14F-4D97-AF65-F5344CB8AC3E}">
        <p14:creationId xmlns:p14="http://schemas.microsoft.com/office/powerpoint/2010/main" val="18155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8603" y="1447800"/>
            <a:ext cx="6594793" cy="47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365125"/>
            <a:ext cx="6918959" cy="5669915"/>
          </a:xfrm>
        </p:spPr>
      </p:pic>
    </p:spTree>
    <p:extLst>
      <p:ext uri="{BB962C8B-B14F-4D97-AF65-F5344CB8AC3E}">
        <p14:creationId xmlns:p14="http://schemas.microsoft.com/office/powerpoint/2010/main" val="33411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94" y="365125"/>
            <a:ext cx="7454265" cy="5541169"/>
          </a:xfrm>
        </p:spPr>
      </p:pic>
    </p:spTree>
    <p:extLst>
      <p:ext uri="{BB962C8B-B14F-4D97-AF65-F5344CB8AC3E}">
        <p14:creationId xmlns:p14="http://schemas.microsoft.com/office/powerpoint/2010/main" val="22096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125"/>
            <a:ext cx="6507479" cy="5827078"/>
          </a:xfrm>
        </p:spPr>
      </p:pic>
    </p:spTree>
    <p:extLst>
      <p:ext uri="{BB962C8B-B14F-4D97-AF65-F5344CB8AC3E}">
        <p14:creationId xmlns:p14="http://schemas.microsoft.com/office/powerpoint/2010/main" val="4541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810006"/>
            <a:ext cx="8412480" cy="51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02" y="716280"/>
            <a:ext cx="7061758" cy="5521643"/>
          </a:xfrm>
        </p:spPr>
      </p:pic>
    </p:spTree>
    <p:extLst>
      <p:ext uri="{BB962C8B-B14F-4D97-AF65-F5344CB8AC3E}">
        <p14:creationId xmlns:p14="http://schemas.microsoft.com/office/powerpoint/2010/main" val="405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Mahar</dc:creator>
  <cp:lastModifiedBy>Sarah Mahar</cp:lastModifiedBy>
  <cp:revision>1</cp:revision>
  <dcterms:created xsi:type="dcterms:W3CDTF">2017-09-14T02:38:31Z</dcterms:created>
  <dcterms:modified xsi:type="dcterms:W3CDTF">2017-09-14T02:39:19Z</dcterms:modified>
</cp:coreProperties>
</file>